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0"/>
  </p:notesMasterIdLst>
  <p:sldIdLst>
    <p:sldId id="257" r:id="rId2"/>
    <p:sldId id="258" r:id="rId3"/>
    <p:sldId id="259" r:id="rId4"/>
    <p:sldId id="273" r:id="rId5"/>
    <p:sldId id="275" r:id="rId6"/>
    <p:sldId id="274" r:id="rId7"/>
    <p:sldId id="262" r:id="rId8"/>
    <p:sldId id="263" r:id="rId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10"/>
    <p:restoredTop sz="94624"/>
  </p:normalViewPr>
  <p:slideViewPr>
    <p:cSldViewPr snapToGrid="0" snapToObjects="1">
      <p:cViewPr>
        <p:scale>
          <a:sx n="70" d="100"/>
          <a:sy n="70" d="100"/>
        </p:scale>
        <p:origin x="15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>
</file>

<file path=ppt/media/image2.jpg>
</file>

<file path=ppt/media/image3.png>
</file>

<file path=ppt/media/image4.tiff>
</file>

<file path=ppt/media/image5.tiff>
</file>

<file path=ppt/media/image6.tif>
</file>

<file path=ppt/media/image7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2FD85-9AFC-DA41-BFC2-8D522B957999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014CE-F344-D946-8B1C-1D32E77248C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746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25DAC0A-7C6F-48A6-99A9-61476FEA2A34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6685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594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2401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8361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2002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 med s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95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us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9977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tel og 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8360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55174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12895" y="609735"/>
            <a:ext cx="8463336" cy="132038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nb-NO" sz="163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rebuchet M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812895" y="2160689"/>
            <a:ext cx="4117157" cy="3880489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0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5240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9398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8143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867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650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8624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2985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385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0064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1CAD-7E0C-FA40-9E57-2C6A88F39AFB}" type="datetimeFigureOut">
              <a:rPr lang="nb-NO" smtClean="0"/>
              <a:t>19.04.2018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0897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1778257" y="1489883"/>
            <a:ext cx="6702840" cy="1645991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Team </a:t>
            </a:r>
            <a:r>
              <a:rPr lang="nb-NO" sz="10433" spc="-1" dirty="0" err="1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grnn</a:t>
            </a: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endParaRPr lang="nb-NO" sz="163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2654159" y="3114973"/>
            <a:ext cx="5826938" cy="109667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En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kort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presentasjon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av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oblig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4 </a:t>
            </a:r>
            <a:endParaRPr lang="en-US" sz="290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" name="TekstSylinder 1">
            <a:extLst>
              <a:ext uri="{FF2B5EF4-FFF2-40B4-BE49-F238E27FC236}">
                <a16:creationId xmlns:a16="http://schemas.microsoft.com/office/drawing/2014/main" id="{A8284B85-320B-4C4F-9E80-5C40022E0F8C}"/>
              </a:ext>
            </a:extLst>
          </p:cNvPr>
          <p:cNvSpPr txBox="1"/>
          <p:nvPr/>
        </p:nvSpPr>
        <p:spPr>
          <a:xfrm>
            <a:off x="1783345" y="3135874"/>
            <a:ext cx="28069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Agnete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Gridseth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Røstad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Alise Haukenes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Amund Lindstøl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Eivind Dagsland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Halderaker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Helge Mikael Landro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Håkon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Ettestøl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Osland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Magnus Flatheim Jensen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Lord Simon Lord Telle Lord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Riple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</p:txBody>
      </p:sp>
      <p:pic>
        <p:nvPicPr>
          <p:cNvPr id="5" name="Bilde 2">
            <a:extLst>
              <a:ext uri="{FF2B5EF4-FFF2-40B4-BE49-F238E27FC236}">
                <a16:creationId xmlns:a16="http://schemas.microsoft.com/office/drawing/2014/main" id="{453CFF99-7DDF-2944-943E-D4F23179E184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030103" y="1489883"/>
            <a:ext cx="970200" cy="1623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35419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14FD7C83-1C47-AB46-BEF9-AF0C6DEE08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273848" y="2160589"/>
            <a:ext cx="6302203" cy="3177360"/>
          </a:xfr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64D5FD30-9D96-344F-B927-DACEAD94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Main </a:t>
            </a:r>
            <a:r>
              <a:rPr lang="nb-NO" dirty="0" err="1">
                <a:latin typeface="Abadi MT Condensed Light" panose="020B0306030101010103" pitchFamily="34" charset="77"/>
              </a:rPr>
              <a:t>Results</a:t>
            </a:r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4" name="Undertittel 3">
            <a:extLst>
              <a:ext uri="{FF2B5EF4-FFF2-40B4-BE49-F238E27FC236}">
                <a16:creationId xmlns:a16="http://schemas.microsoft.com/office/drawing/2014/main" id="{C5DB7D58-15F7-5D4E-A304-4A530F34E3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4454" y="1644290"/>
            <a:ext cx="4184035" cy="4537054"/>
          </a:xfrm>
        </p:spPr>
        <p:txBody>
          <a:bodyPr>
            <a:normAutofit/>
          </a:bodyPr>
          <a:lstStyle/>
          <a:p>
            <a:r>
              <a:rPr lang="nb-NO" dirty="0" err="1">
                <a:latin typeface="Abadi MT Condensed Light" panose="020B0306030101010103" pitchFamily="34" charset="77"/>
              </a:rPr>
              <a:t>Refractoring</a:t>
            </a:r>
            <a:r>
              <a:rPr lang="nb-NO" dirty="0">
                <a:latin typeface="Abadi MT Condensed Light" panose="020B0306030101010103" pitchFamily="34" charset="77"/>
              </a:rPr>
              <a:t> (</a:t>
            </a:r>
            <a:r>
              <a:rPr lang="nb-NO" dirty="0" err="1">
                <a:latin typeface="Abadi MT Condensed Light" panose="020B0306030101010103" pitchFamily="34" charset="77"/>
              </a:rPr>
              <a:t>buttons</a:t>
            </a:r>
            <a:r>
              <a:rPr lang="nb-NO" dirty="0">
                <a:latin typeface="Abadi MT Condensed Light" panose="020B0306030101010103" pitchFamily="34" charset="77"/>
              </a:rPr>
              <a:t> and stages)</a:t>
            </a:r>
          </a:p>
          <a:p>
            <a:r>
              <a:rPr lang="nb-NO" dirty="0" err="1">
                <a:latin typeface="Abadi MT Condensed Light" panose="020B0306030101010103" pitchFamily="34" charset="77"/>
              </a:rPr>
              <a:t>Animations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Online </a:t>
            </a:r>
            <a:r>
              <a:rPr lang="nb-NO" dirty="0" err="1">
                <a:latin typeface="Abadi MT Condensed Light" panose="020B0306030101010103" pitchFamily="34" charset="77"/>
              </a:rPr>
              <a:t>player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statistics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Sounds</a:t>
            </a:r>
          </a:p>
          <a:p>
            <a:r>
              <a:rPr lang="nb-NO" dirty="0" err="1">
                <a:latin typeface="Abadi MT Condensed Light" panose="020B0306030101010103" pitchFamily="34" charset="77"/>
              </a:rPr>
              <a:t>Login</a:t>
            </a:r>
            <a:r>
              <a:rPr lang="nb-NO" dirty="0">
                <a:latin typeface="Abadi MT Condensed Light" panose="020B0306030101010103" pitchFamily="34" charset="77"/>
              </a:rPr>
              <a:t> for player2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Diagrams/</a:t>
            </a:r>
            <a:r>
              <a:rPr lang="nb-NO" dirty="0" err="1">
                <a:latin typeface="Abadi MT Condensed Light" panose="020B0306030101010103" pitchFamily="34" charset="77"/>
              </a:rPr>
              <a:t>Documents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Better </a:t>
            </a:r>
            <a:r>
              <a:rPr lang="nb-NO" dirty="0" err="1">
                <a:latin typeface="Abadi MT Condensed Light" panose="020B0306030101010103" pitchFamily="34" charset="77"/>
              </a:rPr>
              <a:t>communication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on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slack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Better at </a:t>
            </a:r>
            <a:r>
              <a:rPr lang="nb-NO" dirty="0" err="1">
                <a:latin typeface="Abadi MT Condensed Light" panose="020B0306030101010103" pitchFamily="34" charset="77"/>
              </a:rPr>
              <a:t>git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issues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Bug </a:t>
            </a:r>
            <a:r>
              <a:rPr lang="nb-NO" dirty="0" err="1">
                <a:latin typeface="Abadi MT Condensed Light" panose="020B0306030101010103" pitchFamily="34" charset="77"/>
              </a:rPr>
              <a:t>fixes</a:t>
            </a:r>
            <a:endParaRPr lang="nb-NO" dirty="0">
              <a:latin typeface="Abadi MT Condensed Light" panose="020B03060301010101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3178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5FDDFBB-3E3D-9045-915E-D1855A18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Challenges and Solutions</a:t>
            </a:r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5436A91E-C3CD-E243-B3B9-39F4964AC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584721"/>
            <a:ext cx="4185623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Challenges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1CF0C66-280F-844F-9465-EB389BF63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4" y="2172613"/>
            <a:ext cx="4185623" cy="3304117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3 team </a:t>
            </a:r>
            <a:r>
              <a:rPr lang="nb-NO" dirty="0" err="1">
                <a:latin typeface="Abadi MT Condensed Light" panose="020B0306030101010103" pitchFamily="34" charset="77"/>
              </a:rPr>
              <a:t>members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were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gone</a:t>
            </a:r>
            <a:r>
              <a:rPr lang="nb-NO" dirty="0">
                <a:latin typeface="Abadi MT Condensed Light" panose="020B0306030101010103" pitchFamily="34" charset="77"/>
              </a:rPr>
              <a:t> for 3 </a:t>
            </a:r>
            <a:r>
              <a:rPr lang="nb-NO" dirty="0" err="1">
                <a:latin typeface="Abadi MT Condensed Light" panose="020B0306030101010103" pitchFamily="34" charset="77"/>
              </a:rPr>
              <a:t>days</a:t>
            </a:r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 err="1">
                <a:latin typeface="Abadi MT Condensed Light" panose="020B0306030101010103" pitchFamily="34" charset="77"/>
              </a:rPr>
              <a:t>Spaghetticode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resulted</a:t>
            </a:r>
            <a:r>
              <a:rPr lang="nb-NO" dirty="0">
                <a:latin typeface="Abadi MT Condensed Light" panose="020B0306030101010103" pitchFamily="34" charset="77"/>
              </a:rPr>
              <a:t> in </a:t>
            </a:r>
            <a:r>
              <a:rPr lang="nb-NO" dirty="0" err="1">
                <a:latin typeface="Abadi MT Condensed Light" panose="020B0306030101010103" pitchFamily="34" charset="77"/>
              </a:rPr>
              <a:t>issues</a:t>
            </a:r>
            <a:r>
              <a:rPr lang="nb-NO" dirty="0">
                <a:latin typeface="Abadi MT Condensed Light" panose="020B0306030101010103" pitchFamily="34" charset="77"/>
              </a:rPr>
              <a:t> due to </a:t>
            </a:r>
            <a:r>
              <a:rPr lang="nb-NO" dirty="0" err="1">
                <a:latin typeface="Abadi MT Condensed Light" panose="020B0306030101010103" pitchFamily="34" charset="77"/>
              </a:rPr>
              <a:t>castling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moving</a:t>
            </a:r>
            <a:r>
              <a:rPr lang="nb-NO" dirty="0">
                <a:latin typeface="Abadi MT Condensed Light" panose="020B0306030101010103" pitchFamily="34" charset="77"/>
              </a:rPr>
              <a:t> 2 </a:t>
            </a:r>
            <a:r>
              <a:rPr lang="nb-NO" dirty="0" err="1">
                <a:latin typeface="Abadi MT Condensed Light" panose="020B0306030101010103" pitchFamily="34" charset="77"/>
              </a:rPr>
              <a:t>pieces</a:t>
            </a:r>
            <a:r>
              <a:rPr lang="nb-NO" dirty="0">
                <a:latin typeface="Abadi MT Condensed Light" panose="020B0306030101010103" pitchFamily="34" charset="77"/>
              </a:rPr>
              <a:t> at </a:t>
            </a:r>
            <a:r>
              <a:rPr lang="nb-NO" dirty="0" err="1">
                <a:latin typeface="Abadi MT Condensed Light" panose="020B0306030101010103" pitchFamily="34" charset="77"/>
              </a:rPr>
              <a:t>the</a:t>
            </a:r>
            <a:r>
              <a:rPr lang="nb-NO" dirty="0">
                <a:latin typeface="Abadi MT Condensed Light" panose="020B0306030101010103" pitchFamily="34" charset="77"/>
              </a:rPr>
              <a:t> same time</a:t>
            </a: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6AA863A6-78C0-2E4E-8964-5EE7C480B5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3" y="1584721"/>
            <a:ext cx="4185618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Solutions</a:t>
            </a:r>
          </a:p>
        </p:txBody>
      </p:sp>
      <p:sp>
        <p:nvSpPr>
          <p:cNvPr id="6" name="Plassholder for tekst 5">
            <a:extLst>
              <a:ext uri="{FF2B5EF4-FFF2-40B4-BE49-F238E27FC236}">
                <a16:creationId xmlns:a16="http://schemas.microsoft.com/office/drawing/2014/main" id="{1DD1F4CC-30D6-3042-B6AA-3C83D7614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2225873"/>
            <a:ext cx="4185617" cy="3304117"/>
          </a:xfrm>
        </p:spPr>
        <p:txBody>
          <a:bodyPr/>
          <a:lstStyle/>
          <a:p>
            <a:endParaRPr lang="nb-NO" dirty="0">
              <a:latin typeface="Abadi MT Condensed Light" panose="020B0306030101010103" pitchFamily="34" charset="77"/>
            </a:endParaRPr>
          </a:p>
          <a:p>
            <a:r>
              <a:rPr lang="nb-NO" dirty="0">
                <a:latin typeface="Abadi MT Condensed Light" panose="020B0306030101010103" pitchFamily="34" charset="77"/>
              </a:rPr>
              <a:t>Pair-</a:t>
            </a:r>
            <a:r>
              <a:rPr lang="nb-NO" dirty="0" err="1">
                <a:latin typeface="Abadi MT Condensed Light" panose="020B0306030101010103" pitchFamily="34" charset="77"/>
              </a:rPr>
              <a:t>programming</a:t>
            </a:r>
            <a:r>
              <a:rPr lang="nb-NO" dirty="0">
                <a:latin typeface="Abadi MT Condensed Light" panose="020B0306030101010103" pitchFamily="34" charset="77"/>
              </a:rPr>
              <a:t>, time and </a:t>
            </a:r>
            <a:r>
              <a:rPr lang="nb-NO" dirty="0" err="1">
                <a:latin typeface="Abadi MT Condensed Light" panose="020B0306030101010103" pitchFamily="34" charset="77"/>
              </a:rPr>
              <a:t>communication</a:t>
            </a:r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1648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BBB63F3-A66E-EE4C-A255-2EC3A0DA4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3" name="chess-for-kids-demo">
            <a:hlinkClick r:id="" action="ppaction://media"/>
            <a:extLst>
              <a:ext uri="{FF2B5EF4-FFF2-40B4-BE49-F238E27FC236}">
                <a16:creationId xmlns:a16="http://schemas.microsoft.com/office/drawing/2014/main" id="{09D0FE29-7918-404C-A8A1-58651841D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28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5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AE3D18DE-F931-A349-8711-8B7F4D451A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0081" y="-387127"/>
            <a:ext cx="13503423" cy="81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351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AE4C5358-F775-D442-85DF-7E4276CAB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1792" y="-386955"/>
            <a:ext cx="13423391" cy="812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4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194FE27-FA11-3A40-AB0A-18A21A4C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Retrospektiv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8870C03-D4DB-7442-B72E-075CE65B9E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20602"/>
            <a:ext cx="4184035" cy="3880772"/>
          </a:xfrm>
        </p:spPr>
        <p:txBody>
          <a:bodyPr>
            <a:normAutofit/>
          </a:bodyPr>
          <a:lstStyle/>
          <a:p>
            <a:r>
              <a:rPr lang="nb-NO" dirty="0" err="1">
                <a:latin typeface="Abadi MT Condensed Light" panose="020B0306030101010103" pitchFamily="34" charset="77"/>
              </a:rPr>
              <a:t>What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went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well</a:t>
            </a:r>
            <a:r>
              <a:rPr lang="nb-NO" dirty="0">
                <a:latin typeface="Abadi MT Condensed Light" panose="020B0306030101010103" pitchFamily="34" charset="77"/>
              </a:rPr>
              <a:t>?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Refractoring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Cool </a:t>
            </a:r>
            <a:r>
              <a:rPr lang="nb-NO" dirty="0" err="1">
                <a:latin typeface="Abadi MT Condensed Light" panose="020B0306030101010103" pitchFamily="34" charset="77"/>
              </a:rPr>
              <a:t>animations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Scrum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C1442FFA-A9ED-AB4F-9C0B-313E34BB5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4267" y="1620602"/>
            <a:ext cx="4184034" cy="3880773"/>
          </a:xfrm>
        </p:spPr>
        <p:txBody>
          <a:bodyPr>
            <a:normAutofit/>
          </a:bodyPr>
          <a:lstStyle/>
          <a:p>
            <a:r>
              <a:rPr lang="nb-NO" dirty="0" err="1">
                <a:latin typeface="Abadi MT Condensed Light" panose="020B0306030101010103" pitchFamily="34" charset="77"/>
              </a:rPr>
              <a:t>What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could’ve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gone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better</a:t>
            </a:r>
            <a:r>
              <a:rPr lang="nb-NO" dirty="0">
                <a:latin typeface="Abadi MT Condensed Light" panose="020B0306030101010103" pitchFamily="34" charset="77"/>
              </a:rPr>
              <a:t>?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Having</a:t>
            </a:r>
            <a:r>
              <a:rPr lang="nb-NO" dirty="0">
                <a:latin typeface="Abadi MT Condensed Light" panose="020B0306030101010103" pitchFamily="34" charset="77"/>
              </a:rPr>
              <a:t> a up-to-date </a:t>
            </a:r>
            <a:r>
              <a:rPr lang="nb-NO" dirty="0" err="1">
                <a:latin typeface="Abadi MT Condensed Light" panose="020B0306030101010103" pitchFamily="34" charset="77"/>
              </a:rPr>
              <a:t>backlog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Communication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2"/>
            <a:r>
              <a:rPr lang="nb-NO" dirty="0" err="1">
                <a:latin typeface="Abadi MT Condensed Light" panose="020B0306030101010103" pitchFamily="34" charset="77"/>
              </a:rPr>
              <a:t>Assignment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of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tasks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2"/>
            <a:r>
              <a:rPr lang="nb-NO" dirty="0" err="1">
                <a:latin typeface="Abadi MT Condensed Light" panose="020B0306030101010103" pitchFamily="34" charset="77"/>
              </a:rPr>
              <a:t>Creation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of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tasks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Git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issues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Tests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AC7E7D4-511D-DA4D-A347-0F279F76FD7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449378" y="4057200"/>
            <a:ext cx="3583440" cy="2800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2532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5721A7-4C45-4842-B152-D2CC4C8C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Veien videre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1466BD59-890C-8545-AF63-18987802E0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 err="1">
                <a:latin typeface="Abadi MT Condensed Light" panose="020B0306030101010103" pitchFamily="34" charset="77"/>
              </a:rPr>
              <a:t>Fix</a:t>
            </a:r>
            <a:r>
              <a:rPr lang="nb-NO" dirty="0">
                <a:latin typeface="Abadi MT Condensed Light" panose="020B0306030101010103" pitchFamily="34" charset="77"/>
              </a:rPr>
              <a:t> AI</a:t>
            </a:r>
          </a:p>
          <a:p>
            <a:r>
              <a:rPr lang="nb-NO" dirty="0" err="1">
                <a:latin typeface="Abadi MT Condensed Light" panose="020B0306030101010103" pitchFamily="34" charset="77"/>
              </a:rPr>
              <a:t>Improve</a:t>
            </a:r>
            <a:r>
              <a:rPr lang="nb-NO" dirty="0">
                <a:latin typeface="Abadi MT Condensed Light" panose="020B0306030101010103" pitchFamily="34" charset="77"/>
              </a:rPr>
              <a:t> random AI</a:t>
            </a:r>
          </a:p>
          <a:p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pic>
        <p:nvPicPr>
          <p:cNvPr id="12" name="Plassholder for innhold 11">
            <a:extLst>
              <a:ext uri="{FF2B5EF4-FFF2-40B4-BE49-F238E27FC236}">
                <a16:creationId xmlns:a16="http://schemas.microsoft.com/office/drawing/2014/main" id="{94DD0E12-F53F-1644-9F47-3959CF084B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21813" y="4211759"/>
            <a:ext cx="3343818" cy="2382471"/>
          </a:xfrm>
        </p:spPr>
      </p:pic>
    </p:spTree>
    <p:extLst>
      <p:ext uri="{BB962C8B-B14F-4D97-AF65-F5344CB8AC3E}">
        <p14:creationId xmlns:p14="http://schemas.microsoft.com/office/powerpoint/2010/main" val="1338092148"/>
      </p:ext>
    </p:extLst>
  </p:cSld>
  <p:clrMapOvr>
    <a:masterClrMapping/>
  </p:clrMapOvr>
</p:sld>
</file>

<file path=ppt/theme/theme1.xml><?xml version="1.0" encoding="utf-8"?>
<a:theme xmlns:a="http://schemas.openxmlformats.org/drawingml/2006/main" name="Fasett">
  <a:themeElements>
    <a:clrScheme name="Rødfiolet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Faset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set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3225</TotalTime>
  <Words>130</Words>
  <Application>Microsoft Macintosh PowerPoint</Application>
  <PresentationFormat>Widescreen</PresentationFormat>
  <Paragraphs>46</Paragraphs>
  <Slides>8</Slides>
  <Notes>1</Notes>
  <HiddenSlides>0</HiddenSlides>
  <MMClips>1</MMClips>
  <ScaleCrop>false</ScaleCrop>
  <HeadingPairs>
    <vt:vector size="6" baseType="variant">
      <vt:variant>
        <vt:lpstr>Brukte skrifter</vt:lpstr>
      </vt:variant>
      <vt:variant>
        <vt:i4>6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8</vt:i4>
      </vt:variant>
    </vt:vector>
  </HeadingPairs>
  <TitlesOfParts>
    <vt:vector size="15" baseType="lpstr">
      <vt:lpstr>Abadi MT Condensed Light</vt:lpstr>
      <vt:lpstr>Arial</vt:lpstr>
      <vt:lpstr>Calibri</vt:lpstr>
      <vt:lpstr>Times New Roman</vt:lpstr>
      <vt:lpstr>Trebuchet MS</vt:lpstr>
      <vt:lpstr>Wingdings 3</vt:lpstr>
      <vt:lpstr>Fasett</vt:lpstr>
      <vt:lpstr>PowerPoint-presentasjon</vt:lpstr>
      <vt:lpstr>Main Results</vt:lpstr>
      <vt:lpstr>Challenges and Solutions</vt:lpstr>
      <vt:lpstr>PowerPoint-presentasjon</vt:lpstr>
      <vt:lpstr>PowerPoint-presentasjon</vt:lpstr>
      <vt:lpstr>PowerPoint-presentasjon</vt:lpstr>
      <vt:lpstr>Retrospektiv</vt:lpstr>
      <vt:lpstr>Veien videre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Alise Haukenes</dc:creator>
  <cp:lastModifiedBy>Amund Lindstøl</cp:lastModifiedBy>
  <cp:revision>25</cp:revision>
  <cp:lastPrinted>2018-03-23T10:55:21Z</cp:lastPrinted>
  <dcterms:created xsi:type="dcterms:W3CDTF">2018-03-21T17:24:11Z</dcterms:created>
  <dcterms:modified xsi:type="dcterms:W3CDTF">2018-04-20T10:14:46Z</dcterms:modified>
</cp:coreProperties>
</file>

<file path=docProps/thumbnail.jpeg>
</file>